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05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24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DC3F-7BB4-45FC-8C51-43E2E5E35E8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5474-B764-4D1F-B15B-E43A7F60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0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DC3F-7BB4-45FC-8C51-43E2E5E35E8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5474-B764-4D1F-B15B-E43A7F60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0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DC3F-7BB4-45FC-8C51-43E2E5E35E8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5474-B764-4D1F-B15B-E43A7F60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1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DC3F-7BB4-45FC-8C51-43E2E5E35E8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5474-B764-4D1F-B15B-E43A7F60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04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DC3F-7BB4-45FC-8C51-43E2E5E35E8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5474-B764-4D1F-B15B-E43A7F60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2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DC3F-7BB4-45FC-8C51-43E2E5E35E8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5474-B764-4D1F-B15B-E43A7F60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9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DC3F-7BB4-45FC-8C51-43E2E5E35E8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5474-B764-4D1F-B15B-E43A7F60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4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DC3F-7BB4-45FC-8C51-43E2E5E35E8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5474-B764-4D1F-B15B-E43A7F60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DC3F-7BB4-45FC-8C51-43E2E5E35E8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5474-B764-4D1F-B15B-E43A7F60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4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DC3F-7BB4-45FC-8C51-43E2E5E35E8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5474-B764-4D1F-B15B-E43A7F60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3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DC3F-7BB4-45FC-8C51-43E2E5E35E8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5474-B764-4D1F-B15B-E43A7F60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6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05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FDC3F-7BB4-45FC-8C51-43E2E5E35E8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45474-B764-4D1F-B15B-E43A7F60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7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jpeg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" Type="http://schemas.openxmlformats.org/officeDocument/2006/relationships/image" Target="../media/image1.jpeg"/><Relationship Id="rId16" Type="http://schemas.openxmlformats.org/officeDocument/2006/relationships/image" Target="../media/image10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jpeg"/><Relationship Id="rId23" Type="http://schemas.openxmlformats.org/officeDocument/2006/relationships/image" Target="../media/image14.jpeg"/><Relationship Id="rId10" Type="http://schemas.microsoft.com/office/2007/relationships/hdphoto" Target="../media/hdphoto3.wdp"/><Relationship Id="rId19" Type="http://schemas.openxmlformats.org/officeDocument/2006/relationships/image" Target="../media/image1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536" y="115348"/>
            <a:ext cx="6632448" cy="8913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514" y="7689288"/>
            <a:ext cx="1162893" cy="1162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984" y="133160"/>
            <a:ext cx="4202033" cy="8251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98904" y="778373"/>
            <a:ext cx="306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705A7"/>
                </a:solidFill>
                <a:latin typeface="Bahnschrift SemiBold" panose="020B0502040204020203" pitchFamily="34" charset="0"/>
              </a:rPr>
              <a:t>ART SHOP</a:t>
            </a:r>
            <a:endParaRPr lang="en-US" sz="2400" b="1" dirty="0">
              <a:solidFill>
                <a:srgbClr val="F705A7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t="25737" r="-178" b="1864"/>
          <a:stretch/>
        </p:blipFill>
        <p:spPr>
          <a:xfrm>
            <a:off x="369897" y="1436341"/>
            <a:ext cx="1198549" cy="1188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73" b="9337"/>
          <a:stretch/>
        </p:blipFill>
        <p:spPr>
          <a:xfrm>
            <a:off x="365882" y="3354784"/>
            <a:ext cx="1206578" cy="1188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00"/>
          <a:stretch/>
        </p:blipFill>
        <p:spPr>
          <a:xfrm>
            <a:off x="3640113" y="1436341"/>
            <a:ext cx="1191397" cy="11887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67"/>
          <a:stretch/>
        </p:blipFill>
        <p:spPr>
          <a:xfrm>
            <a:off x="3644904" y="3354784"/>
            <a:ext cx="1181815" cy="11887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33"/>
          <a:stretch/>
        </p:blipFill>
        <p:spPr>
          <a:xfrm>
            <a:off x="2026359" y="1436341"/>
            <a:ext cx="1199824" cy="11887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00"/>
          <a:stretch/>
        </p:blipFill>
        <p:spPr>
          <a:xfrm>
            <a:off x="5359523" y="1436341"/>
            <a:ext cx="1173079" cy="1188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7" b="6400"/>
          <a:stretch/>
        </p:blipFill>
        <p:spPr>
          <a:xfrm>
            <a:off x="2021700" y="3354784"/>
            <a:ext cx="1209142" cy="11887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5733"/>
          <a:stretch/>
        </p:blipFill>
        <p:spPr>
          <a:xfrm>
            <a:off x="2026043" y="5440640"/>
            <a:ext cx="1200457" cy="11887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" b="11334"/>
          <a:stretch/>
        </p:blipFill>
        <p:spPr>
          <a:xfrm>
            <a:off x="5358585" y="3354784"/>
            <a:ext cx="1174954" cy="11887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01"/>
          <a:stretch/>
        </p:blipFill>
        <p:spPr>
          <a:xfrm>
            <a:off x="3650913" y="5440640"/>
            <a:ext cx="1169796" cy="11887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5466"/>
          <a:stretch/>
        </p:blipFill>
        <p:spPr>
          <a:xfrm>
            <a:off x="388245" y="5437102"/>
            <a:ext cx="1161852" cy="119579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1302" y="2677927"/>
            <a:ext cx="1515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Bahnschrift SemiBold" panose="020B0502040204020203" pitchFamily="34" charset="0"/>
              </a:rPr>
              <a:t>KEY CHAIN</a:t>
            </a:r>
          </a:p>
          <a:p>
            <a:pPr algn="ctr"/>
            <a:r>
              <a:rPr lang="en-US" sz="1000" b="1" dirty="0" smtClean="0">
                <a:latin typeface="Bahnschrift SemiBold" panose="020B0502040204020203" pitchFamily="34" charset="0"/>
              </a:rPr>
              <a:t>$15</a:t>
            </a:r>
            <a:endParaRPr lang="en-US" sz="1000" b="1" dirty="0">
              <a:latin typeface="Bahnschrift SemiBold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63598" y="2677927"/>
            <a:ext cx="252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Bahnschrift SemiBold" panose="020B0502040204020203" pitchFamily="34" charset="0"/>
              </a:rPr>
              <a:t>MINI LOLLIPOP/POPSICLE</a:t>
            </a:r>
          </a:p>
          <a:p>
            <a:pPr algn="ctr"/>
            <a:r>
              <a:rPr lang="en-US" sz="900" b="1" dirty="0" smtClean="0">
                <a:latin typeface="Bahnschrift SemiBold" panose="020B0502040204020203" pitchFamily="34" charset="0"/>
              </a:rPr>
              <a:t>RESINE</a:t>
            </a:r>
          </a:p>
          <a:p>
            <a:pPr algn="ctr"/>
            <a:r>
              <a:rPr lang="en-US" sz="900" b="1" dirty="0" smtClean="0">
                <a:latin typeface="Bahnschrift SemiBold" panose="020B0502040204020203" pitchFamily="34" charset="0"/>
              </a:rPr>
              <a:t>EXISTS IN MULTIPLE COLORS</a:t>
            </a:r>
          </a:p>
          <a:p>
            <a:pPr algn="ctr"/>
            <a:r>
              <a:rPr lang="en-US" sz="900" b="1" dirty="0" smtClean="0">
                <a:latin typeface="Bahnschrift SemiBold" panose="020B0502040204020203" pitchFamily="34" charset="0"/>
              </a:rPr>
              <a:t>$99</a:t>
            </a:r>
            <a:endParaRPr lang="en-US" sz="900" b="1" dirty="0">
              <a:latin typeface="Bahnschrift SemiBold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83389" y="2677927"/>
            <a:ext cx="25253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Bahnschrift SemiBold" panose="020B0502040204020203" pitchFamily="34" charset="0"/>
              </a:rPr>
              <a:t>FEARLESS CAP</a:t>
            </a:r>
          </a:p>
          <a:p>
            <a:pPr algn="ctr"/>
            <a:r>
              <a:rPr lang="en-US" sz="900" b="1" dirty="0">
                <a:latin typeface="Bahnschrift SemiBold" panose="020B0502040204020203" pitchFamily="34" charset="0"/>
              </a:rPr>
              <a:t>EXISTS IN MULTIPLE </a:t>
            </a:r>
            <a:r>
              <a:rPr lang="en-US" sz="900" b="1" dirty="0" smtClean="0">
                <a:latin typeface="Bahnschrift SemiBold" panose="020B0502040204020203" pitchFamily="34" charset="0"/>
              </a:rPr>
              <a:t>COLORS</a:t>
            </a:r>
          </a:p>
          <a:p>
            <a:pPr algn="ctr"/>
            <a:r>
              <a:rPr lang="en-US" sz="900" b="1" dirty="0" smtClean="0">
                <a:latin typeface="Bahnschrift SemiBold" panose="020B0502040204020203" pitchFamily="34" charset="0"/>
              </a:rPr>
              <a:t>$25</a:t>
            </a:r>
            <a:endParaRPr lang="en-US" sz="900" b="1" dirty="0">
              <a:latin typeface="Bahnschrift SemiBold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83389" y="4692083"/>
            <a:ext cx="252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Bahnschrift SemiBold" panose="020B0502040204020203" pitchFamily="34" charset="0"/>
              </a:rPr>
              <a:t>MINI CAMPBELL SOUP</a:t>
            </a:r>
          </a:p>
          <a:p>
            <a:pPr algn="ctr"/>
            <a:r>
              <a:rPr lang="en-US" sz="900" b="1" dirty="0" smtClean="0">
                <a:latin typeface="Bahnschrift SemiBold" panose="020B0502040204020203" pitchFamily="34" charset="0"/>
              </a:rPr>
              <a:t>MIX MEDIA</a:t>
            </a:r>
          </a:p>
          <a:p>
            <a:pPr algn="ctr"/>
            <a:r>
              <a:rPr lang="en-US" sz="900" b="1" dirty="0">
                <a:latin typeface="Bahnschrift SemiBold" panose="020B0502040204020203" pitchFamily="34" charset="0"/>
              </a:rPr>
              <a:t>EXISTS IN MULTIPLE </a:t>
            </a:r>
            <a:r>
              <a:rPr lang="en-US" sz="900" b="1" dirty="0" smtClean="0">
                <a:latin typeface="Bahnschrift SemiBold" panose="020B0502040204020203" pitchFamily="34" charset="0"/>
              </a:rPr>
              <a:t>COLORS</a:t>
            </a:r>
          </a:p>
          <a:p>
            <a:pPr algn="ctr"/>
            <a:r>
              <a:rPr lang="en-US" sz="900" b="1" dirty="0" smtClean="0">
                <a:latin typeface="Bahnschrift SemiBold" panose="020B0502040204020203" pitchFamily="34" charset="0"/>
              </a:rPr>
              <a:t>$100</a:t>
            </a:r>
            <a:endParaRPr lang="en-US" sz="900" b="1" dirty="0">
              <a:latin typeface="Bahnschrift SemiBold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0862" y="2677927"/>
            <a:ext cx="16298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Bahnschrift SemiBold" panose="020B0502040204020203" pitchFamily="34" charset="0"/>
              </a:rPr>
              <a:t>MINI SILVER KING KONG</a:t>
            </a:r>
          </a:p>
          <a:p>
            <a:pPr algn="ctr"/>
            <a:r>
              <a:rPr lang="en-US" sz="1000" b="1" dirty="0" smtClean="0">
                <a:latin typeface="Bahnschrift SemiBold" panose="020B0502040204020203" pitchFamily="34" charset="0"/>
              </a:rPr>
              <a:t>RESINE</a:t>
            </a:r>
          </a:p>
          <a:p>
            <a:pPr algn="ctr"/>
            <a:r>
              <a:rPr lang="en-US" sz="1000" b="1" dirty="0" smtClean="0">
                <a:latin typeface="Bahnschrift SemiBold" panose="020B0502040204020203" pitchFamily="34" charset="0"/>
              </a:rPr>
              <a:t>$400</a:t>
            </a:r>
            <a:endParaRPr lang="en-US" sz="1000" b="1" dirty="0">
              <a:latin typeface="Bahnschrift SemiBold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293502" y="4692083"/>
            <a:ext cx="252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Bahnschrift SemiBold" panose="020B0502040204020203" pitchFamily="34" charset="0"/>
              </a:rPr>
              <a:t>BIG LOLLIPOP/POPSICLE</a:t>
            </a:r>
          </a:p>
          <a:p>
            <a:pPr algn="ctr"/>
            <a:r>
              <a:rPr lang="en-US" sz="900" b="1" dirty="0" smtClean="0">
                <a:latin typeface="Bahnschrift SemiBold" panose="020B0502040204020203" pitchFamily="34" charset="0"/>
              </a:rPr>
              <a:t>RESINE</a:t>
            </a:r>
          </a:p>
          <a:p>
            <a:pPr algn="ctr"/>
            <a:r>
              <a:rPr lang="en-US" sz="900" b="1" dirty="0" smtClean="0">
                <a:latin typeface="Bahnschrift SemiBold" panose="020B0502040204020203" pitchFamily="34" charset="0"/>
              </a:rPr>
              <a:t>EXISTS IN MULTIPLE COLORS</a:t>
            </a:r>
          </a:p>
          <a:p>
            <a:pPr algn="ctr"/>
            <a:r>
              <a:rPr lang="en-US" sz="900" b="1" dirty="0" smtClean="0">
                <a:latin typeface="Bahnschrift SemiBold" panose="020B0502040204020203" pitchFamily="34" charset="0"/>
              </a:rPr>
              <a:t>$890</a:t>
            </a:r>
            <a:endParaRPr lang="en-US" sz="900" b="1" dirty="0">
              <a:latin typeface="Bahnschrift SemiBold" panose="020B05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63598" y="4692083"/>
            <a:ext cx="252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Bahnschrift SemiBold" panose="020B0502040204020203" pitchFamily="34" charset="0"/>
              </a:rPr>
              <a:t> 7*7 PORTRAITS</a:t>
            </a:r>
          </a:p>
          <a:p>
            <a:pPr algn="ctr"/>
            <a:r>
              <a:rPr lang="en-US" sz="900" b="1" dirty="0" smtClean="0">
                <a:latin typeface="Bahnschrift SemiBold" panose="020B0502040204020203" pitchFamily="34" charset="0"/>
              </a:rPr>
              <a:t>MIX MEDIA</a:t>
            </a:r>
          </a:p>
          <a:p>
            <a:pPr algn="ctr"/>
            <a:r>
              <a:rPr lang="en-US" sz="900" b="1" dirty="0" smtClean="0">
                <a:latin typeface="Bahnschrift SemiBold" panose="020B0502040204020203" pitchFamily="34" charset="0"/>
              </a:rPr>
              <a:t>EXISTS IN MULTIPLE COLORS</a:t>
            </a:r>
          </a:p>
          <a:p>
            <a:pPr algn="ctr"/>
            <a:r>
              <a:rPr lang="en-US" sz="900" b="1" dirty="0" smtClean="0">
                <a:latin typeface="Bahnschrift SemiBold" panose="020B0502040204020203" pitchFamily="34" charset="0"/>
              </a:rPr>
              <a:t>$100</a:t>
            </a:r>
            <a:endParaRPr lang="en-US" sz="900" b="1" dirty="0">
              <a:latin typeface="Bahnschrift SemiBold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73138" y="4692083"/>
            <a:ext cx="25253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Bahnschrift SemiBold" panose="020B0502040204020203" pitchFamily="34" charset="0"/>
              </a:rPr>
              <a:t>TEDDY BEAR</a:t>
            </a:r>
          </a:p>
          <a:p>
            <a:pPr algn="ctr"/>
            <a:r>
              <a:rPr lang="en-US" sz="900" b="1" dirty="0" smtClean="0">
                <a:latin typeface="Bahnschrift SemiBold" panose="020B0502040204020203" pitchFamily="34" charset="0"/>
              </a:rPr>
              <a:t>MIX MEDIA</a:t>
            </a:r>
          </a:p>
          <a:p>
            <a:pPr algn="ctr"/>
            <a:r>
              <a:rPr lang="en-US" sz="900" b="1" dirty="0" smtClean="0">
                <a:latin typeface="Bahnschrift SemiBold" panose="020B0502040204020203" pitchFamily="34" charset="0"/>
              </a:rPr>
              <a:t>$1,500</a:t>
            </a:r>
            <a:endParaRPr lang="en-US" sz="900" b="1" dirty="0">
              <a:latin typeface="Bahnschrift SemiBold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293502" y="6777345"/>
            <a:ext cx="252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Bahnschrift SemiBold" panose="020B0502040204020203" pitchFamily="34" charset="0"/>
              </a:rPr>
              <a:t>LARGE CAMPBELL SOUP</a:t>
            </a:r>
          </a:p>
          <a:p>
            <a:pPr algn="ctr"/>
            <a:r>
              <a:rPr lang="en-US" sz="900" b="1" dirty="0" smtClean="0">
                <a:latin typeface="Bahnschrift SemiBold" panose="020B0502040204020203" pitchFamily="34" charset="0"/>
              </a:rPr>
              <a:t>MIX MEDIA</a:t>
            </a:r>
          </a:p>
          <a:p>
            <a:pPr algn="ctr"/>
            <a:r>
              <a:rPr lang="en-US" sz="900" b="1" dirty="0">
                <a:latin typeface="Bahnschrift SemiBold" panose="020B0502040204020203" pitchFamily="34" charset="0"/>
              </a:rPr>
              <a:t>EXISTS IN MULTIPLE </a:t>
            </a:r>
            <a:r>
              <a:rPr lang="en-US" sz="900" b="1" dirty="0" smtClean="0">
                <a:latin typeface="Bahnschrift SemiBold" panose="020B0502040204020203" pitchFamily="34" charset="0"/>
              </a:rPr>
              <a:t>COLORS</a:t>
            </a:r>
          </a:p>
          <a:p>
            <a:pPr algn="ctr"/>
            <a:r>
              <a:rPr lang="en-US" sz="900" b="1" dirty="0" smtClean="0">
                <a:latin typeface="Bahnschrift SemiBold" panose="020B0502040204020203" pitchFamily="34" charset="0"/>
              </a:rPr>
              <a:t>$150</a:t>
            </a:r>
            <a:endParaRPr lang="en-US" sz="900" b="1" dirty="0">
              <a:latin typeface="Bahnschrift SemiBold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63598" y="6777345"/>
            <a:ext cx="25253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Bahnschrift SemiBold" panose="020B0502040204020203" pitchFamily="34" charset="0"/>
              </a:rPr>
              <a:t>BUTTERFLY</a:t>
            </a:r>
            <a:endParaRPr lang="en-US" sz="900" b="1" dirty="0" smtClean="0">
              <a:latin typeface="Bahnschrift SemiBold" panose="020B0502040204020203" pitchFamily="34" charset="0"/>
            </a:endParaRPr>
          </a:p>
          <a:p>
            <a:pPr algn="ctr"/>
            <a:r>
              <a:rPr lang="en-US" sz="900" b="1" dirty="0" smtClean="0">
                <a:latin typeface="Bahnschrift SemiBold" panose="020B0502040204020203" pitchFamily="34" charset="0"/>
              </a:rPr>
              <a:t>MIX MEDIA</a:t>
            </a:r>
          </a:p>
          <a:p>
            <a:pPr algn="ctr"/>
            <a:r>
              <a:rPr lang="en-US" sz="900" b="1" dirty="0" smtClean="0">
                <a:latin typeface="Bahnschrift SemiBold" panose="020B0502040204020203" pitchFamily="34" charset="0"/>
              </a:rPr>
              <a:t>$350</a:t>
            </a:r>
            <a:endParaRPr lang="en-US" sz="900" b="1" dirty="0">
              <a:latin typeface="Bahnschrift SemiBold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84165" y="6777345"/>
            <a:ext cx="2103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Bahnschrift SemiBold" panose="020B0502040204020203" pitchFamily="34" charset="0"/>
              </a:rPr>
              <a:t>T-SHIRTS</a:t>
            </a:r>
          </a:p>
          <a:p>
            <a:pPr algn="ctr"/>
            <a:r>
              <a:rPr lang="en-US" sz="900" b="1" dirty="0">
                <a:latin typeface="Bahnschrift SemiBold" panose="020B0502040204020203" pitchFamily="34" charset="0"/>
              </a:rPr>
              <a:t>EXISTS IN MULTIPLE </a:t>
            </a:r>
            <a:r>
              <a:rPr lang="en-US" sz="900" b="1" dirty="0" smtClean="0">
                <a:latin typeface="Bahnschrift SemiBold" panose="020B0502040204020203" pitchFamily="34" charset="0"/>
              </a:rPr>
              <a:t>COLORS/</a:t>
            </a:r>
          </a:p>
          <a:p>
            <a:pPr algn="ctr"/>
            <a:r>
              <a:rPr lang="en-US" sz="900" b="1" dirty="0" smtClean="0">
                <a:latin typeface="Bahnschrift SemiBold" panose="020B0502040204020203" pitchFamily="34" charset="0"/>
              </a:rPr>
              <a:t>WITH MULTIPLE MESSAGES</a:t>
            </a:r>
          </a:p>
          <a:p>
            <a:pPr algn="ctr"/>
            <a:r>
              <a:rPr lang="en-US" sz="900" b="1" dirty="0" smtClean="0">
                <a:latin typeface="Bahnschrift SemiBold" panose="020B0502040204020203" pitchFamily="34" charset="0"/>
              </a:rPr>
              <a:t>$40</a:t>
            </a:r>
            <a:endParaRPr lang="en-US" sz="900" b="1" dirty="0">
              <a:latin typeface="Bahnschrift SemiBold" panose="020B0502040204020203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" b="16486"/>
          <a:stretch/>
        </p:blipFill>
        <p:spPr>
          <a:xfrm>
            <a:off x="5358059" y="5440640"/>
            <a:ext cx="1176006" cy="118872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683389" y="6777345"/>
            <a:ext cx="252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Bahnschrift SemiBold" panose="020B0502040204020203" pitchFamily="34" charset="0"/>
              </a:rPr>
              <a:t> 10 * 10 CANVAS</a:t>
            </a:r>
          </a:p>
          <a:p>
            <a:pPr algn="ctr"/>
            <a:r>
              <a:rPr lang="en-US" sz="900" b="1" dirty="0" smtClean="0">
                <a:latin typeface="Bahnschrift SemiBold" panose="020B0502040204020203" pitchFamily="34" charset="0"/>
              </a:rPr>
              <a:t>MIX MEDIA</a:t>
            </a:r>
          </a:p>
          <a:p>
            <a:pPr algn="ctr"/>
            <a:r>
              <a:rPr lang="en-US" sz="900" b="1" dirty="0" smtClean="0">
                <a:latin typeface="Bahnschrift SemiBold" panose="020B0502040204020203" pitchFamily="34" charset="0"/>
              </a:rPr>
              <a:t>EXISTS IN MULTIPLE COLORS</a:t>
            </a:r>
          </a:p>
          <a:p>
            <a:pPr algn="ctr"/>
            <a:r>
              <a:rPr lang="en-US" sz="900" b="1" dirty="0" smtClean="0">
                <a:latin typeface="Bahnschrift SemiBold" panose="020B0502040204020203" pitchFamily="34" charset="0"/>
              </a:rPr>
              <a:t>$150</a:t>
            </a:r>
            <a:endParaRPr lang="en-US" sz="900" b="1" dirty="0">
              <a:latin typeface="Bahnschrift SemiBold" panose="020B0502040204020203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5" y="7689288"/>
            <a:ext cx="1162893" cy="116289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174991" y="7680135"/>
            <a:ext cx="45080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705A7"/>
                </a:solidFill>
                <a:latin typeface="Bahnschrift SemiBold" panose="020B0502040204020203" pitchFamily="34" charset="0"/>
              </a:rPr>
              <a:t>THE COOL HEART ART SHOP AT SOFITEL LOS ANGELES</a:t>
            </a:r>
          </a:p>
          <a:p>
            <a:pPr algn="ctr"/>
            <a:r>
              <a:rPr lang="en-US" sz="1200" b="1" dirty="0" smtClean="0">
                <a:solidFill>
                  <a:srgbClr val="F705A7"/>
                </a:solidFill>
                <a:latin typeface="Bahnschrift SemiBold" panose="020B0502040204020203" pitchFamily="34" charset="0"/>
              </a:rPr>
              <a:t>SIGNED ITEMS / CERTIFICATE OF AUTHENTICITY</a:t>
            </a:r>
          </a:p>
          <a:p>
            <a:pPr algn="ctr"/>
            <a:r>
              <a:rPr lang="en-US" sz="1200" b="1" dirty="0" smtClean="0">
                <a:solidFill>
                  <a:srgbClr val="F705A7"/>
                </a:solidFill>
                <a:latin typeface="Bahnschrift SemiBold" panose="020B0502040204020203" pitchFamily="34" charset="0"/>
              </a:rPr>
              <a:t>CALL/TEXT +1  (310)-866-6974 </a:t>
            </a:r>
          </a:p>
          <a:p>
            <a:pPr algn="ctr"/>
            <a:r>
              <a:rPr lang="en-US" sz="1200" b="1" dirty="0" smtClean="0">
                <a:solidFill>
                  <a:srgbClr val="F705A7"/>
                </a:solidFill>
                <a:latin typeface="Bahnschrift SemiBold" panose="020B0502040204020203" pitchFamily="34" charset="0"/>
              </a:rPr>
              <a:t>TO BUY OR FOR MORE INFORMATION </a:t>
            </a:r>
          </a:p>
          <a:p>
            <a:pPr algn="ctr"/>
            <a:r>
              <a:rPr lang="en-US" sz="1200" b="1" dirty="0" smtClean="0">
                <a:solidFill>
                  <a:srgbClr val="F705A7"/>
                </a:solidFill>
                <a:latin typeface="Bahnschrift SemiBold" panose="020B0502040204020203" pitchFamily="34" charset="0"/>
              </a:rPr>
              <a:t>WWW.THECOOLHEART.COM</a:t>
            </a:r>
          </a:p>
          <a:p>
            <a:pPr algn="ctr"/>
            <a:r>
              <a:rPr lang="en-US" sz="1200" b="1" dirty="0" smtClean="0">
                <a:solidFill>
                  <a:srgbClr val="F705A7"/>
                </a:solidFill>
                <a:latin typeface="Bahnschrift SemiBold" panose="020B0502040204020203" pitchFamily="34" charset="0"/>
              </a:rPr>
              <a:t>TAX NOT INCLUDED</a:t>
            </a:r>
          </a:p>
          <a:p>
            <a:pPr algn="ctr"/>
            <a:r>
              <a:rPr lang="en-US" sz="1200" b="1" dirty="0" smtClean="0">
                <a:solidFill>
                  <a:srgbClr val="F705A7"/>
                </a:solidFill>
                <a:latin typeface="Bahnschrift SemiBold" panose="020B0502040204020203" pitchFamily="34" charset="0"/>
              </a:rPr>
              <a:t> </a:t>
            </a:r>
            <a:endParaRPr lang="en-US" sz="1200" b="1" dirty="0">
              <a:solidFill>
                <a:srgbClr val="F705A7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470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140</Words>
  <Application>Microsoft Office PowerPoint</Application>
  <PresentationFormat>On-screen Show (4:3)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Bahnschrift SemiBold</vt:lpstr>
      <vt:lpstr>Calibri</vt:lpstr>
      <vt:lpstr>Calibri Light</vt:lpstr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SANDRAL Cecile - SOFITEL Los Angeles at Beverly Hills AM</dc:creator>
  <cp:lastModifiedBy>SANDRAL Cecile - SOFITEL Los Angeles at Beverly Hills AM</cp:lastModifiedBy>
  <cp:revision>9</cp:revision>
  <dcterms:created xsi:type="dcterms:W3CDTF">2020-09-03T18:07:44Z</dcterms:created>
  <dcterms:modified xsi:type="dcterms:W3CDTF">2020-09-09T21:39:15Z</dcterms:modified>
</cp:coreProperties>
</file>